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300" r:id="rId6"/>
    <p:sldId id="257" r:id="rId7"/>
    <p:sldId id="290" r:id="rId8"/>
    <p:sldId id="292" r:id="rId9"/>
    <p:sldId id="328" r:id="rId10"/>
    <p:sldId id="329" r:id="rId11"/>
    <p:sldId id="330" r:id="rId12"/>
    <p:sldId id="293" r:id="rId13"/>
    <p:sldId id="294" r:id="rId14"/>
    <p:sldId id="327" r:id="rId15"/>
  </p:sldIdLst>
  <p:sldSz cx="9144000" cy="5715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79221"/>
  </p:normalViewPr>
  <p:slideViewPr>
    <p:cSldViewPr showGuides="1">
      <p:cViewPr>
        <p:scale>
          <a:sx n="100" d="100"/>
          <a:sy n="100" d="100"/>
        </p:scale>
        <p:origin x="-504" y="48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defRPr sz="1200" noProof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defRPr sz="1200" noProof="1" smtClean="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1200" noProof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7651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8675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286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9699" name="文本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2756130"/>
            <a:ext cx="7117180" cy="1225021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3981150"/>
            <a:ext cx="7117180" cy="71785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2757151"/>
            <a:ext cx="7117178" cy="12240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3981151"/>
            <a:ext cx="7117178" cy="717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563104"/>
            <a:ext cx="7123080" cy="770396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3" y="1508125"/>
            <a:ext cx="3471277" cy="3376084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508124"/>
            <a:ext cx="3469242" cy="3376085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5" y="1510773"/>
            <a:ext cx="3132495" cy="48021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3" y="1990991"/>
            <a:ext cx="3471277" cy="2893218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510773"/>
            <a:ext cx="3150476" cy="48021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1" y="1990991"/>
            <a:ext cx="3471275" cy="2893218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371739"/>
            <a:ext cx="2660650" cy="98821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5" y="371740"/>
            <a:ext cx="4279869" cy="4512469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359958"/>
            <a:ext cx="2660650" cy="352424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1"/>
          <p:cNvSpPr/>
          <p:nvPr/>
        </p:nvSpPr>
        <p:spPr>
          <a:xfrm>
            <a:off x="5479248" y="1197385"/>
            <a:ext cx="1086653" cy="90554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5650542" y="1176492"/>
            <a:ext cx="830365" cy="691971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Oval 28"/>
          <p:cNvSpPr/>
          <p:nvPr/>
        </p:nvSpPr>
        <p:spPr>
          <a:xfrm>
            <a:off x="5256184" y="1578712"/>
            <a:ext cx="602364" cy="501970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Oval 30"/>
          <p:cNvSpPr/>
          <p:nvPr/>
        </p:nvSpPr>
        <p:spPr>
          <a:xfrm>
            <a:off x="5424145" y="1509427"/>
            <a:ext cx="489588" cy="40799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Oval 27"/>
          <p:cNvSpPr/>
          <p:nvPr/>
        </p:nvSpPr>
        <p:spPr>
          <a:xfrm>
            <a:off x="4718763" y="1736188"/>
            <a:ext cx="256601" cy="21383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Oval 29"/>
          <p:cNvSpPr/>
          <p:nvPr/>
        </p:nvSpPr>
        <p:spPr>
          <a:xfrm>
            <a:off x="6132092" y="827563"/>
            <a:ext cx="256601" cy="21383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Oval 33"/>
          <p:cNvSpPr/>
          <p:nvPr/>
        </p:nvSpPr>
        <p:spPr>
          <a:xfrm>
            <a:off x="5059596" y="1578712"/>
            <a:ext cx="197439" cy="1645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Oval 34"/>
          <p:cNvSpPr/>
          <p:nvPr/>
        </p:nvSpPr>
        <p:spPr>
          <a:xfrm>
            <a:off x="6148801" y="883828"/>
            <a:ext cx="197439" cy="1645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155882"/>
            <a:ext cx="3481387" cy="92771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083593"/>
            <a:ext cx="3481387" cy="21085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333500"/>
            <a:ext cx="3429000" cy="28575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Wingdings 2" panose="05020102010507070707" charset="2"/>
              <a:buChar char=""/>
              <a:defRPr/>
            </a:pPr>
            <a:r>
              <a:rPr kumimoji="0" lang="zh-CN" altLang="en-US" sz="18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Date Placeholder 4"/>
          <p:cNvSpPr>
            <a:spLocks noGrp="1"/>
          </p:cNvSpPr>
          <p:nvPr>
            <p:ph type="dt" sz="half" idx="12"/>
          </p:nvPr>
        </p:nvSpPr>
        <p:spPr>
          <a:xfrm>
            <a:off x="6437313" y="495935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81100" y="4959350"/>
            <a:ext cx="5256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573088" y="4959350"/>
            <a:ext cx="608013" cy="3048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506134"/>
            <a:ext cx="7123080" cy="337619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563102"/>
            <a:ext cx="1472962" cy="432110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563103"/>
            <a:ext cx="5467557" cy="4321106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2756130"/>
            <a:ext cx="7117180" cy="1225021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3981150"/>
            <a:ext cx="7117180" cy="71785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2757151"/>
            <a:ext cx="7117178" cy="12240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3981151"/>
            <a:ext cx="7117178" cy="717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563104"/>
            <a:ext cx="7123080" cy="770396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3" y="1508125"/>
            <a:ext cx="3471277" cy="3376084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508124"/>
            <a:ext cx="3469242" cy="3376085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5" y="1510773"/>
            <a:ext cx="3132495" cy="48021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3" y="1990991"/>
            <a:ext cx="3471277" cy="2893218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510773"/>
            <a:ext cx="3150476" cy="48021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1" y="1990991"/>
            <a:ext cx="3471275" cy="2893218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371739"/>
            <a:ext cx="2660650" cy="98821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5" y="371740"/>
            <a:ext cx="4279869" cy="4512469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anose="02070309020205020404" pitchFamily="49" charset="0"/>
              <a:buChar char="o"/>
              <a:defRPr sz="1200" baseline="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359958"/>
            <a:ext cx="2660650" cy="352424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1"/>
          <p:cNvSpPr/>
          <p:nvPr/>
        </p:nvSpPr>
        <p:spPr>
          <a:xfrm>
            <a:off x="5479248" y="1197385"/>
            <a:ext cx="1086653" cy="90554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5650542" y="1176492"/>
            <a:ext cx="830365" cy="691971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Oval 28"/>
          <p:cNvSpPr/>
          <p:nvPr/>
        </p:nvSpPr>
        <p:spPr>
          <a:xfrm>
            <a:off x="5256184" y="1578712"/>
            <a:ext cx="602364" cy="501970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Oval 30"/>
          <p:cNvSpPr/>
          <p:nvPr/>
        </p:nvSpPr>
        <p:spPr>
          <a:xfrm>
            <a:off x="5424145" y="1509427"/>
            <a:ext cx="489588" cy="40799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Oval 27"/>
          <p:cNvSpPr/>
          <p:nvPr/>
        </p:nvSpPr>
        <p:spPr>
          <a:xfrm>
            <a:off x="4718763" y="1736188"/>
            <a:ext cx="256601" cy="21383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Oval 29"/>
          <p:cNvSpPr/>
          <p:nvPr/>
        </p:nvSpPr>
        <p:spPr>
          <a:xfrm>
            <a:off x="6132092" y="827563"/>
            <a:ext cx="256601" cy="21383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Oval 33"/>
          <p:cNvSpPr/>
          <p:nvPr/>
        </p:nvSpPr>
        <p:spPr>
          <a:xfrm>
            <a:off x="5059596" y="1578712"/>
            <a:ext cx="197439" cy="1645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Oval 34"/>
          <p:cNvSpPr/>
          <p:nvPr/>
        </p:nvSpPr>
        <p:spPr>
          <a:xfrm>
            <a:off x="6148801" y="883828"/>
            <a:ext cx="197439" cy="1645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155882"/>
            <a:ext cx="3481387" cy="92771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083593"/>
            <a:ext cx="3481387" cy="21085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333500"/>
            <a:ext cx="3429000" cy="28575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Wingdings 2" panose="05020102010507070707" charset="2"/>
              <a:buChar char=""/>
              <a:defRPr/>
            </a:pPr>
            <a:r>
              <a:rPr kumimoji="0" lang="zh-CN" altLang="en-US" sz="18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Date Placeholder 4"/>
          <p:cNvSpPr>
            <a:spLocks noGrp="1"/>
          </p:cNvSpPr>
          <p:nvPr>
            <p:ph type="dt" sz="half" idx="12"/>
          </p:nvPr>
        </p:nvSpPr>
        <p:spPr>
          <a:xfrm>
            <a:off x="6437313" y="495935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81100" y="4959350"/>
            <a:ext cx="5256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573088" y="4959350"/>
            <a:ext cx="608013" cy="3048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506134"/>
            <a:ext cx="7123080" cy="337619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563102"/>
            <a:ext cx="1472962" cy="432110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563103"/>
            <a:ext cx="5467557" cy="4321106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Click="0"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1009650" y="563563"/>
            <a:ext cx="7124700" cy="7699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1009650" y="1506538"/>
            <a:ext cx="7124700" cy="33750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495935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defRPr sz="900" noProof="1" smtClean="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4959350"/>
            <a:ext cx="5256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900" noProof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4959350"/>
            <a:ext cx="608013" cy="3048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  <p:grpSp>
        <p:nvGrpSpPr>
          <p:cNvPr id="1031" name="Group 60"/>
          <p:cNvGrpSpPr/>
          <p:nvPr/>
        </p:nvGrpSpPr>
        <p:grpSpPr>
          <a:xfrm>
            <a:off x="-33337" y="0"/>
            <a:ext cx="9177337" cy="5715000"/>
            <a:chOff x="-33595" y="0"/>
            <a:chExt cx="9177595" cy="6857999"/>
          </a:xfrm>
        </p:grpSpPr>
        <p:grpSp>
          <p:nvGrpSpPr>
            <p:cNvPr id="103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03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03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0" name="Freeform 15"/>
              <p:cNvSpPr/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5000">
    <p:dissolve/>
  </p:transition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Trebuchet MS" panose="020B0603020202020204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1009650" y="563563"/>
            <a:ext cx="7124700" cy="7699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1009650" y="1506538"/>
            <a:ext cx="7124700" cy="33750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495935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defRPr sz="900" noProof="1" smtClean="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4959350"/>
            <a:ext cx="5256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900" noProof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4959350"/>
            <a:ext cx="608013" cy="3048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Verdana" panose="020B0604030504040204" pitchFamily="34" charset="0"/>
              </a:rPr>
            </a:fld>
            <a:endParaRPr lang="zh-CN" altLang="en-US" dirty="0">
              <a:latin typeface="Verdana" panose="020B0604030504040204" pitchFamily="34" charset="0"/>
            </a:endParaRPr>
          </a:p>
        </p:txBody>
      </p:sp>
      <p:grpSp>
        <p:nvGrpSpPr>
          <p:cNvPr id="1031" name="Group 60"/>
          <p:cNvGrpSpPr/>
          <p:nvPr/>
        </p:nvGrpSpPr>
        <p:grpSpPr>
          <a:xfrm>
            <a:off x="-33337" y="0"/>
            <a:ext cx="9177337" cy="5715000"/>
            <a:chOff x="-33595" y="0"/>
            <a:chExt cx="9177595" cy="6857999"/>
          </a:xfrm>
        </p:grpSpPr>
        <p:grpSp>
          <p:nvGrpSpPr>
            <p:cNvPr id="103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03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03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0" name="Freeform 15"/>
              <p:cNvSpPr/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 panose="020B060403050404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5000">
    <p:dissolve/>
  </p:transition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Trebuchet MS" panose="020B0603020202020204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anose="05020102010507070707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标题 1"/>
          <p:cNvSpPr>
            <a:spLocks noGrp="1"/>
          </p:cNvSpPr>
          <p:nvPr>
            <p:ph type="ctrTitle"/>
          </p:nvPr>
        </p:nvSpPr>
        <p:spPr>
          <a:xfrm>
            <a:off x="469900" y="153988"/>
            <a:ext cx="8674100" cy="725487"/>
          </a:xfrm>
        </p:spPr>
        <p:txBody>
          <a:bodyPr vert="horz" wrap="square" lIns="91440" tIns="45720" rIns="91440" bIns="45720" anchor="b"/>
          <a:p>
            <a:pPr defTabSz="457200" eaLnBrk="1" hangingPunct="1"/>
            <a:r>
              <a:rPr lang="zh-CN" altLang="en-US" b="1" kern="1200" dirty="0">
                <a:latin typeface="华文新魏" panose="02010800040101010101" pitchFamily="2" charset="-122"/>
                <a:ea typeface="华文新魏" panose="02010800040101010101" pitchFamily="2" charset="-122"/>
                <a:cs typeface="Trebuchet MS" panose="020B0603020202020204"/>
              </a:rPr>
              <a:t>北京文香录播主机与直播设置介绍</a:t>
            </a:r>
            <a:endParaRPr lang="zh-CN" altLang="en-US" b="1" kern="1200" dirty="0">
              <a:latin typeface="华文新魏" panose="02010800040101010101" pitchFamily="2" charset="-122"/>
              <a:ea typeface="华文新魏" panose="02010800040101010101" pitchFamily="2" charset="-122"/>
              <a:cs typeface="Trebuchet MS" panose="020B0603020202020204"/>
            </a:endParaRPr>
          </a:p>
        </p:txBody>
      </p:sp>
      <p:pic>
        <p:nvPicPr>
          <p:cNvPr id="3075" name="图片 3" descr="PPT图案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71625"/>
            <a:ext cx="9144000" cy="4143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Click="0" advTm="500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57150" y="58738"/>
            <a:ext cx="7124700" cy="769937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录播主机网络登录界面用户名和密码</a:t>
            </a:r>
            <a:endParaRPr lang="zh-CN" altLang="en-US" dirty="0"/>
          </a:p>
        </p:txBody>
      </p:sp>
      <p:pic>
        <p:nvPicPr>
          <p:cNvPr id="3" name="图片 2" descr="QQ截图20161230154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0" y="739775"/>
            <a:ext cx="9194800" cy="4283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3221038" y="2771775"/>
            <a:ext cx="3262313" cy="1133475"/>
          </a:xfrm>
          <a:prstGeom prst="rect">
            <a:avLst/>
          </a:prstGeom>
          <a:noFill/>
          <a:ln w="28575" cmpd="sng">
            <a:solidFill>
              <a:srgbClr val="FFFF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33337" y="5022850"/>
            <a:ext cx="9193213" cy="11874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录播主机登录用户名和密码都是</a:t>
            </a:r>
            <a:r>
              <a:rPr kumimoji="0" lang="en-US" altLang="zh-CN" sz="18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admin</a:t>
            </a:r>
            <a:endParaRPr kumimoji="0" lang="en-US" altLang="zh-CN" sz="18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107950" y="3937000"/>
            <a:ext cx="3168650" cy="1081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4" grpId="1" animBg="1"/>
      <p:bldP spid="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6"/>
          <p:cNvSpPr>
            <a:spLocks noGrp="1"/>
          </p:cNvSpPr>
          <p:nvPr>
            <p:ph type="title"/>
          </p:nvPr>
        </p:nvSpPr>
        <p:spPr>
          <a:xfrm>
            <a:off x="142875" y="0"/>
            <a:ext cx="7124700" cy="636588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网络访问录播主机主界面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21908" y="4836795"/>
            <a:ext cx="788988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直播与录制场景画面</a:t>
            </a:r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89700" y="4836795"/>
            <a:ext cx="1408430" cy="7423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各个景位跟踪与监看场景</a:t>
            </a:r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811213" y="2713038"/>
            <a:ext cx="4265613" cy="1057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G%XZKN{U4`INJH5EL5](}T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885" y="511175"/>
            <a:ext cx="8189595" cy="4251960"/>
          </a:xfrm>
          <a:prstGeom prst="rect">
            <a:avLst/>
          </a:prstGeom>
        </p:spPr>
      </p:pic>
      <p:cxnSp>
        <p:nvCxnSpPr>
          <p:cNvPr id="18" name="直接箭头连接符 17"/>
          <p:cNvCxnSpPr/>
          <p:nvPr/>
        </p:nvCxnSpPr>
        <p:spPr>
          <a:xfrm flipV="1">
            <a:off x="897890" y="2065655"/>
            <a:ext cx="2378075" cy="299974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6516370" y="3865880"/>
            <a:ext cx="1080135" cy="115189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 flipV="1">
            <a:off x="3615690" y="3721735"/>
            <a:ext cx="2828290" cy="129603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 flipV="1">
            <a:off x="1475740" y="3721735"/>
            <a:ext cx="4968240" cy="129603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 flipV="1">
            <a:off x="5363845" y="3793490"/>
            <a:ext cx="1152525" cy="122428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860C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917575" y="12700"/>
            <a:ext cx="7124700" cy="769938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录播主机设置功能界面指引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0325" y="1400175"/>
            <a:ext cx="942975" cy="8747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手动操作与自动操作切换功能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 descr="B@OC9(P7]1Q}Z~[_3WD_3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0" y="711835"/>
            <a:ext cx="7649210" cy="4234815"/>
          </a:xfrm>
          <a:prstGeom prst="rect">
            <a:avLst/>
          </a:prstGeom>
        </p:spPr>
      </p:pic>
      <p:cxnSp>
        <p:nvCxnSpPr>
          <p:cNvPr id="6" name="直接箭头连接符 5"/>
          <p:cNvCxnSpPr>
            <a:stCxn id="4" idx="3"/>
          </p:cNvCxnSpPr>
          <p:nvPr/>
        </p:nvCxnSpPr>
        <p:spPr>
          <a:xfrm>
            <a:off x="1003300" y="1837690"/>
            <a:ext cx="1192530" cy="29641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828040" y="3505835"/>
            <a:ext cx="935990" cy="129603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87325" y="3328035"/>
            <a:ext cx="942975" cy="9321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录像管理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960" y="5133975"/>
            <a:ext cx="1069340" cy="4565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录制与暂停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1003300" y="4946015"/>
            <a:ext cx="2992755" cy="51689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bldLvl="0" animBg="1"/>
      <p:bldP spid="1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871538" y="47625"/>
            <a:ext cx="7124700" cy="769938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0" y="4802188"/>
            <a:ext cx="9144000" cy="9350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几个简单的画面布局，可选择单画面与多画面</a:t>
            </a:r>
            <a:endParaRPr kumimoji="0" lang="zh-CN" altLang="en-US" sz="20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图片 9" descr=")})GG7PWS]%X%NT1DQHMOT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733425"/>
            <a:ext cx="5899785" cy="374840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 flipV="1">
            <a:off x="4643755" y="1993265"/>
            <a:ext cx="2376170" cy="266446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871538" y="47625"/>
            <a:ext cx="7124700" cy="769938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0" y="4802188"/>
            <a:ext cx="9144000" cy="9350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台标布局</a:t>
            </a:r>
            <a:endParaRPr kumimoji="0" lang="zh-CN" altLang="en-US" sz="20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图片 9" descr=")})GG7PWS]%X%NT1DQHMOT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733425"/>
            <a:ext cx="5899785" cy="374840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 flipV="1">
            <a:off x="5292090" y="3001645"/>
            <a:ext cx="1727835" cy="165608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871538" y="47625"/>
            <a:ext cx="7124700" cy="769938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0" y="4802188"/>
            <a:ext cx="9144000" cy="9350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字幕设置</a:t>
            </a:r>
            <a:endParaRPr kumimoji="0" lang="zh-CN" altLang="en-US" sz="20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图片 9" descr=")})GG7PWS]%X%NT1DQHMOT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733425"/>
            <a:ext cx="5899785" cy="374840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 flipV="1">
            <a:off x="5723890" y="3793490"/>
            <a:ext cx="1296035" cy="864235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871538" y="47625"/>
            <a:ext cx="7124700" cy="769938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0" y="4802188"/>
            <a:ext cx="9144000" cy="9350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片头与片播放时间</a:t>
            </a:r>
            <a:endParaRPr kumimoji="0" lang="zh-CN" altLang="en-US" sz="20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 descr="XHE[FU~YW)(ZZ{ML~H{99S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505" y="700405"/>
            <a:ext cx="6295390" cy="410210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 flipV="1">
            <a:off x="4283710" y="4153535"/>
            <a:ext cx="2736215" cy="50419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1077595" y="46355"/>
            <a:ext cx="7091680" cy="42545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录播主机基本设置</a:t>
            </a:r>
            <a:endParaRPr lang="zh-CN" altLang="en-US" dirty="0"/>
          </a:p>
        </p:txBody>
      </p:sp>
      <p:pic>
        <p:nvPicPr>
          <p:cNvPr id="2" name="图片 1" descr="F([26665Z]V2(WFNMQLZ{J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815" y="471805"/>
            <a:ext cx="10058400" cy="4528820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V="1">
            <a:off x="2700020" y="2281555"/>
            <a:ext cx="1583690" cy="295211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2987675" y="2641600"/>
            <a:ext cx="1296035" cy="26638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88010" y="4999990"/>
            <a:ext cx="4345305" cy="531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录播主机基本设置，可更改录制视频的标题与主讲人，其他项请勿更改</a:t>
            </a:r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1009650" y="58738"/>
            <a:ext cx="7124700" cy="769937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录播主机显示设置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 rot="10800000" flipV="1">
            <a:off x="426085" y="4491355"/>
            <a:ext cx="5447665" cy="12998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2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显示设置，在此处可选择上传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LOGO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（台标），与片头片尾。台标图案建议大小不超过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200*200.</a:t>
            </a:r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 descr="%)JK]`4F_)[D{4NOYHF$PTQ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110" y="828675"/>
            <a:ext cx="8194040" cy="3581400"/>
          </a:xfrm>
          <a:prstGeom prst="rect">
            <a:avLst/>
          </a:prstGeom>
        </p:spPr>
      </p:pic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图片 3" descr="PPT图案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71625"/>
            <a:ext cx="9144000" cy="4143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/>
        </p:nvSpPr>
        <p:spPr>
          <a:xfrm>
            <a:off x="1835810" y="2929505"/>
            <a:ext cx="50014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微软雅黑" panose="020B0503020204020204" pitchFamily="34" charset="-122"/>
                <a:cs typeface="+mn-cs"/>
              </a:rPr>
              <a:t>谢 谢 观 看</a:t>
            </a:r>
            <a:endParaRPr kumimoji="0" lang="zh-CN" altLang="en-US" sz="5400" b="1" i="0" u="none" strike="noStrike" kern="1200" cap="none" spc="0" normalizeH="0" baseline="0" noProof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advClick="0" advTm="5000">
    <p:dissolve/>
  </p:transition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TM02455610[[fn=秋季]]</Template>
  <TotalTime>0</TotalTime>
  <Words>272</Words>
  <Application>WPS 演示</Application>
  <PresentationFormat>全屏显示(16:10)</PresentationFormat>
  <Paragraphs>51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Verdana</vt:lpstr>
      <vt:lpstr>微软雅黑</vt:lpstr>
      <vt:lpstr>Trebuchet MS</vt:lpstr>
      <vt:lpstr>Wingdings 2</vt:lpstr>
      <vt:lpstr>Arial</vt:lpstr>
      <vt:lpstr>Courier New</vt:lpstr>
      <vt:lpstr>Calibri</vt:lpstr>
      <vt:lpstr>华文新魏</vt:lpstr>
      <vt:lpstr>Arial Unicode MS</vt:lpstr>
      <vt:lpstr>Autumn</vt:lpstr>
      <vt:lpstr>1_Autumn</vt:lpstr>
      <vt:lpstr>北京文香录播主机与直播设置介绍</vt:lpstr>
      <vt:lpstr>录播主机网络登录界面用户名和密码</vt:lpstr>
      <vt:lpstr>网络访问录播主机主界面</vt:lpstr>
      <vt:lpstr>录播主机设置功能界面指引</vt:lpstr>
      <vt:lpstr>录播主机</vt:lpstr>
      <vt:lpstr>录播主机</vt:lpstr>
      <vt:lpstr>录播主机</vt:lpstr>
      <vt:lpstr>录播主机</vt:lpstr>
      <vt:lpstr>录播主机基本设置</vt:lpstr>
      <vt:lpstr>录播主机显示设置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录播系统建设方案介绍</dc:title>
  <dc:creator>rt</dc:creator>
  <cp:lastModifiedBy>༺༽༾ཊ狸猫ཏ༿༼༻</cp:lastModifiedBy>
  <cp:revision>73</cp:revision>
  <dcterms:created xsi:type="dcterms:W3CDTF">2015-04-15T02:32:00Z</dcterms:created>
  <dcterms:modified xsi:type="dcterms:W3CDTF">2020-11-13T08:35:49Z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